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ko-Kore-K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6405"/>
  </p:normalViewPr>
  <p:slideViewPr>
    <p:cSldViewPr snapToGrid="0" snapToObjects="1">
      <p:cViewPr varScale="1">
        <p:scale>
          <a:sx n="131" d="100"/>
          <a:sy n="131" d="100"/>
        </p:scale>
        <p:origin x="376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0E15C18-98AB-E946-8802-AD3C72276AA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ko-KR" altLang="en-US"/>
              <a:t>마스터 제목 스타일 편집</a:t>
            </a:r>
            <a:endParaRPr kumimoji="1" lang="ko-Kore-KR" altLang="en-US"/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39DF3CEB-944A-4D46-9481-36B0C34D85E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ko-KR" altLang="en-US"/>
              <a:t>클릭하여 마스터 부제목 스타일 편집</a:t>
            </a:r>
            <a:endParaRPr kumimoji="1" lang="ko-Kore-KR" altLang="en-US"/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A71F562B-ACF1-D74A-A284-9A3F567EFD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DF86E-9F47-944C-B32A-8C4C914FDA82}" type="datetimeFigureOut">
              <a:rPr kumimoji="1" lang="ko-Kore-KR" altLang="en-US" smtClean="0"/>
              <a:t>2021. 7. 1.</a:t>
            </a:fld>
            <a:endParaRPr kumimoji="1" lang="ko-Kore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FFADB0FB-F36A-2040-A6D1-F74924A466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ko-Kore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F67FD11C-04E8-2E4F-AF37-56F875EA50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51122-7619-EC41-B202-F8DE8E9F1C97}" type="slidenum">
              <a:rPr kumimoji="1" lang="ko-Kore-KR" altLang="en-US" smtClean="0"/>
              <a:t>‹#›</a:t>
            </a:fld>
            <a:endParaRPr kumimoji="1" lang="ko-Kore-KR" altLang="en-US"/>
          </a:p>
        </p:txBody>
      </p:sp>
    </p:spTree>
    <p:extLst>
      <p:ext uri="{BB962C8B-B14F-4D97-AF65-F5344CB8AC3E}">
        <p14:creationId xmlns:p14="http://schemas.microsoft.com/office/powerpoint/2010/main" val="10395318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B7AC429-7146-ED4A-8F2B-1A31D6D6ED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ko-KR" altLang="en-US"/>
              <a:t>마스터 제목 스타일 편집</a:t>
            </a:r>
            <a:endParaRPr kumimoji="1" lang="ko-Kore-KR" altLang="en-US"/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A56F36D8-D417-F747-9206-BB8DBC4A3D9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ko-KR" altLang="en-US"/>
              <a:t>마스터 텍스트 스타일을 편집하려면 클릭</a:t>
            </a:r>
          </a:p>
          <a:p>
            <a:pPr lvl="1"/>
            <a:r>
              <a:rPr kumimoji="1" lang="ko-KR" altLang="en-US"/>
              <a:t>두 번째 수준</a:t>
            </a:r>
          </a:p>
          <a:p>
            <a:pPr lvl="2"/>
            <a:r>
              <a:rPr kumimoji="1" lang="ko-KR" altLang="en-US"/>
              <a:t>세 번째 수준</a:t>
            </a:r>
          </a:p>
          <a:p>
            <a:pPr lvl="3"/>
            <a:r>
              <a:rPr kumimoji="1" lang="ko-KR" altLang="en-US"/>
              <a:t>네 번째 수준</a:t>
            </a:r>
          </a:p>
          <a:p>
            <a:pPr lvl="4"/>
            <a:r>
              <a:rPr kumimoji="1" lang="ko-KR" altLang="en-US"/>
              <a:t>다섯 번째 수준</a:t>
            </a:r>
            <a:endParaRPr kumimoji="1" lang="ko-Kore-KR" altLang="en-US"/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AC81A548-D6DC-F64E-AA71-960CCD3B8D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DF86E-9F47-944C-B32A-8C4C914FDA82}" type="datetimeFigureOut">
              <a:rPr kumimoji="1" lang="ko-Kore-KR" altLang="en-US" smtClean="0"/>
              <a:t>2021. 7. 1.</a:t>
            </a:fld>
            <a:endParaRPr kumimoji="1" lang="ko-Kore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2A234818-D72A-3749-92CD-57A84342C8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ko-Kore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C957E535-2B19-9A43-BAB1-87E9A4D9B3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51122-7619-EC41-B202-F8DE8E9F1C97}" type="slidenum">
              <a:rPr kumimoji="1" lang="ko-Kore-KR" altLang="en-US" smtClean="0"/>
              <a:t>‹#›</a:t>
            </a:fld>
            <a:endParaRPr kumimoji="1" lang="ko-Kore-KR" altLang="en-US"/>
          </a:p>
        </p:txBody>
      </p:sp>
    </p:spTree>
    <p:extLst>
      <p:ext uri="{BB962C8B-B14F-4D97-AF65-F5344CB8AC3E}">
        <p14:creationId xmlns:p14="http://schemas.microsoft.com/office/powerpoint/2010/main" val="1468486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182F122C-A1C2-E643-B23D-D8BFEE2EACA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ko-KR" altLang="en-US"/>
              <a:t>마스터 제목 스타일 편집</a:t>
            </a:r>
            <a:endParaRPr kumimoji="1" lang="ko-Kore-KR" altLang="en-US"/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A3F74233-07C7-C248-B1C1-349D6EB307E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ko-KR" altLang="en-US"/>
              <a:t>마스터 텍스트 스타일을 편집하려면 클릭</a:t>
            </a:r>
          </a:p>
          <a:p>
            <a:pPr lvl="1"/>
            <a:r>
              <a:rPr kumimoji="1" lang="ko-KR" altLang="en-US"/>
              <a:t>두 번째 수준</a:t>
            </a:r>
          </a:p>
          <a:p>
            <a:pPr lvl="2"/>
            <a:r>
              <a:rPr kumimoji="1" lang="ko-KR" altLang="en-US"/>
              <a:t>세 번째 수준</a:t>
            </a:r>
          </a:p>
          <a:p>
            <a:pPr lvl="3"/>
            <a:r>
              <a:rPr kumimoji="1" lang="ko-KR" altLang="en-US"/>
              <a:t>네 번째 수준</a:t>
            </a:r>
          </a:p>
          <a:p>
            <a:pPr lvl="4"/>
            <a:r>
              <a:rPr kumimoji="1" lang="ko-KR" altLang="en-US"/>
              <a:t>다섯 번째 수준</a:t>
            </a:r>
            <a:endParaRPr kumimoji="1" lang="ko-Kore-KR" altLang="en-US"/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99F3EF90-23A0-194B-97CE-F87088A4C4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DF86E-9F47-944C-B32A-8C4C914FDA82}" type="datetimeFigureOut">
              <a:rPr kumimoji="1" lang="ko-Kore-KR" altLang="en-US" smtClean="0"/>
              <a:t>2021. 7. 1.</a:t>
            </a:fld>
            <a:endParaRPr kumimoji="1" lang="ko-Kore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FD49861F-8939-F646-876D-FDE07C8A83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ko-Kore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38CBADA7-84F2-1743-9FD0-8E28DB65C0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51122-7619-EC41-B202-F8DE8E9F1C97}" type="slidenum">
              <a:rPr kumimoji="1" lang="ko-Kore-KR" altLang="en-US" smtClean="0"/>
              <a:t>‹#›</a:t>
            </a:fld>
            <a:endParaRPr kumimoji="1" lang="ko-Kore-KR" altLang="en-US"/>
          </a:p>
        </p:txBody>
      </p:sp>
    </p:spTree>
    <p:extLst>
      <p:ext uri="{BB962C8B-B14F-4D97-AF65-F5344CB8AC3E}">
        <p14:creationId xmlns:p14="http://schemas.microsoft.com/office/powerpoint/2010/main" val="23449775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314AC1B-14D4-8244-95AB-54DCEA7A24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ko-KR" altLang="en-US"/>
              <a:t>마스터 제목 스타일 편집</a:t>
            </a:r>
            <a:endParaRPr kumimoji="1" lang="ko-Kore-KR" altLang="en-US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B7ECF60F-0C38-7145-BB40-EECD9C74B6A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ko-KR" altLang="en-US"/>
              <a:t>마스터 텍스트 스타일을 편집하려면 클릭</a:t>
            </a:r>
          </a:p>
          <a:p>
            <a:pPr lvl="1"/>
            <a:r>
              <a:rPr kumimoji="1" lang="ko-KR" altLang="en-US"/>
              <a:t>두 번째 수준</a:t>
            </a:r>
          </a:p>
          <a:p>
            <a:pPr lvl="2"/>
            <a:r>
              <a:rPr kumimoji="1" lang="ko-KR" altLang="en-US"/>
              <a:t>세 번째 수준</a:t>
            </a:r>
          </a:p>
          <a:p>
            <a:pPr lvl="3"/>
            <a:r>
              <a:rPr kumimoji="1" lang="ko-KR" altLang="en-US"/>
              <a:t>네 번째 수준</a:t>
            </a:r>
          </a:p>
          <a:p>
            <a:pPr lvl="4"/>
            <a:r>
              <a:rPr kumimoji="1" lang="ko-KR" altLang="en-US"/>
              <a:t>다섯 번째 수준</a:t>
            </a:r>
            <a:endParaRPr kumimoji="1" lang="ko-Kore-KR" altLang="en-US"/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9AC3EF91-0E24-204D-B416-9B67DB6F16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DF86E-9F47-944C-B32A-8C4C914FDA82}" type="datetimeFigureOut">
              <a:rPr kumimoji="1" lang="ko-Kore-KR" altLang="en-US" smtClean="0"/>
              <a:t>2021. 7. 1.</a:t>
            </a:fld>
            <a:endParaRPr kumimoji="1" lang="ko-Kore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24E37DE6-07E2-7846-A44A-D89BA180EC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ko-Kore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1E020204-8903-B545-A72A-93D4E965FC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51122-7619-EC41-B202-F8DE8E9F1C97}" type="slidenum">
              <a:rPr kumimoji="1" lang="ko-Kore-KR" altLang="en-US" smtClean="0"/>
              <a:t>‹#›</a:t>
            </a:fld>
            <a:endParaRPr kumimoji="1" lang="ko-Kore-KR" altLang="en-US"/>
          </a:p>
        </p:txBody>
      </p:sp>
    </p:spTree>
    <p:extLst>
      <p:ext uri="{BB962C8B-B14F-4D97-AF65-F5344CB8AC3E}">
        <p14:creationId xmlns:p14="http://schemas.microsoft.com/office/powerpoint/2010/main" val="41192121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AF441E0-33C6-6F49-B8A6-5B8EC7D580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ko-KR" altLang="en-US"/>
              <a:t>마스터 제목 스타일 편집</a:t>
            </a:r>
            <a:endParaRPr kumimoji="1" lang="ko-Kore-KR" altLang="en-US"/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1E9762F5-2761-7E4F-A160-F27FFC556B2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9308383E-370E-FB4E-BCE0-DC96ACED29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DF86E-9F47-944C-B32A-8C4C914FDA82}" type="datetimeFigureOut">
              <a:rPr kumimoji="1" lang="ko-Kore-KR" altLang="en-US" smtClean="0"/>
              <a:t>2021. 7. 1.</a:t>
            </a:fld>
            <a:endParaRPr kumimoji="1" lang="ko-Kore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D58D778F-50EC-6848-8C68-E15B295097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ko-Kore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368CB2D3-6506-014C-B8A8-19C56E2A35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51122-7619-EC41-B202-F8DE8E9F1C97}" type="slidenum">
              <a:rPr kumimoji="1" lang="ko-Kore-KR" altLang="en-US" smtClean="0"/>
              <a:t>‹#›</a:t>
            </a:fld>
            <a:endParaRPr kumimoji="1" lang="ko-Kore-KR" altLang="en-US"/>
          </a:p>
        </p:txBody>
      </p:sp>
    </p:spTree>
    <p:extLst>
      <p:ext uri="{BB962C8B-B14F-4D97-AF65-F5344CB8AC3E}">
        <p14:creationId xmlns:p14="http://schemas.microsoft.com/office/powerpoint/2010/main" val="7530516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848DC34-CE06-3640-B09A-FFA468AF37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ko-KR" altLang="en-US"/>
              <a:t>마스터 제목 스타일 편집</a:t>
            </a:r>
            <a:endParaRPr kumimoji="1" lang="ko-Kore-KR" altLang="en-US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3AD3BE7D-F24B-2541-99D1-A5F83AC8916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ko-KR" altLang="en-US"/>
              <a:t>마스터 텍스트 스타일을 편집하려면 클릭</a:t>
            </a:r>
          </a:p>
          <a:p>
            <a:pPr lvl="1"/>
            <a:r>
              <a:rPr kumimoji="1" lang="ko-KR" altLang="en-US"/>
              <a:t>두 번째 수준</a:t>
            </a:r>
          </a:p>
          <a:p>
            <a:pPr lvl="2"/>
            <a:r>
              <a:rPr kumimoji="1" lang="ko-KR" altLang="en-US"/>
              <a:t>세 번째 수준</a:t>
            </a:r>
          </a:p>
          <a:p>
            <a:pPr lvl="3"/>
            <a:r>
              <a:rPr kumimoji="1" lang="ko-KR" altLang="en-US"/>
              <a:t>네 번째 수준</a:t>
            </a:r>
          </a:p>
          <a:p>
            <a:pPr lvl="4"/>
            <a:r>
              <a:rPr kumimoji="1" lang="ko-KR" altLang="en-US"/>
              <a:t>다섯 번째 수준</a:t>
            </a:r>
            <a:endParaRPr kumimoji="1" lang="ko-Kore-KR" altLang="en-US"/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0EF1CA30-B4B7-454F-8985-54D2B293304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ko-KR" altLang="en-US"/>
              <a:t>마스터 텍스트 스타일을 편집하려면 클릭</a:t>
            </a:r>
          </a:p>
          <a:p>
            <a:pPr lvl="1"/>
            <a:r>
              <a:rPr kumimoji="1" lang="ko-KR" altLang="en-US"/>
              <a:t>두 번째 수준</a:t>
            </a:r>
          </a:p>
          <a:p>
            <a:pPr lvl="2"/>
            <a:r>
              <a:rPr kumimoji="1" lang="ko-KR" altLang="en-US"/>
              <a:t>세 번째 수준</a:t>
            </a:r>
          </a:p>
          <a:p>
            <a:pPr lvl="3"/>
            <a:r>
              <a:rPr kumimoji="1" lang="ko-KR" altLang="en-US"/>
              <a:t>네 번째 수준</a:t>
            </a:r>
          </a:p>
          <a:p>
            <a:pPr lvl="4"/>
            <a:r>
              <a:rPr kumimoji="1" lang="ko-KR" altLang="en-US"/>
              <a:t>다섯 번째 수준</a:t>
            </a:r>
            <a:endParaRPr kumimoji="1" lang="ko-Kore-KR" altLang="en-US"/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956DA897-B805-FB41-8BE9-226CF6601E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DF86E-9F47-944C-B32A-8C4C914FDA82}" type="datetimeFigureOut">
              <a:rPr kumimoji="1" lang="ko-Kore-KR" altLang="en-US" smtClean="0"/>
              <a:t>2021. 7. 1.</a:t>
            </a:fld>
            <a:endParaRPr kumimoji="1" lang="ko-Kore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A5F79B04-40FE-6147-9365-7BD8BB21CE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ko-Kore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AEE2E5AC-813D-3640-A9AE-C56A2D09B2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51122-7619-EC41-B202-F8DE8E9F1C97}" type="slidenum">
              <a:rPr kumimoji="1" lang="ko-Kore-KR" altLang="en-US" smtClean="0"/>
              <a:t>‹#›</a:t>
            </a:fld>
            <a:endParaRPr kumimoji="1" lang="ko-Kore-KR" altLang="en-US"/>
          </a:p>
        </p:txBody>
      </p:sp>
    </p:spTree>
    <p:extLst>
      <p:ext uri="{BB962C8B-B14F-4D97-AF65-F5344CB8AC3E}">
        <p14:creationId xmlns:p14="http://schemas.microsoft.com/office/powerpoint/2010/main" val="37250334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F6A0F1C-EAA0-4F4E-B8A0-382B3A677C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ko-KR" altLang="en-US"/>
              <a:t>마스터 제목 스타일 편집</a:t>
            </a:r>
            <a:endParaRPr kumimoji="1" lang="ko-Kore-KR" altLang="en-US"/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76322E85-30EE-C947-ABAE-7A5085E391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BBCEAF1F-B4E3-9541-8CA6-84C6BA18166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ko-KR" altLang="en-US"/>
              <a:t>마스터 텍스트 스타일을 편집하려면 클릭</a:t>
            </a:r>
          </a:p>
          <a:p>
            <a:pPr lvl="1"/>
            <a:r>
              <a:rPr kumimoji="1" lang="ko-KR" altLang="en-US"/>
              <a:t>두 번째 수준</a:t>
            </a:r>
          </a:p>
          <a:p>
            <a:pPr lvl="2"/>
            <a:r>
              <a:rPr kumimoji="1" lang="ko-KR" altLang="en-US"/>
              <a:t>세 번째 수준</a:t>
            </a:r>
          </a:p>
          <a:p>
            <a:pPr lvl="3"/>
            <a:r>
              <a:rPr kumimoji="1" lang="ko-KR" altLang="en-US"/>
              <a:t>네 번째 수준</a:t>
            </a:r>
          </a:p>
          <a:p>
            <a:pPr lvl="4"/>
            <a:r>
              <a:rPr kumimoji="1" lang="ko-KR" altLang="en-US"/>
              <a:t>다섯 번째 수준</a:t>
            </a:r>
            <a:endParaRPr kumimoji="1" lang="ko-Kore-KR" altLang="en-US"/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27A6CA06-D2ED-A14D-A7EA-59AEE3246E6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63C61DCC-FF5C-3F49-8BC0-7A8830E67F3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ko-KR" altLang="en-US"/>
              <a:t>마스터 텍스트 스타일을 편집하려면 클릭</a:t>
            </a:r>
          </a:p>
          <a:p>
            <a:pPr lvl="1"/>
            <a:r>
              <a:rPr kumimoji="1" lang="ko-KR" altLang="en-US"/>
              <a:t>두 번째 수준</a:t>
            </a:r>
          </a:p>
          <a:p>
            <a:pPr lvl="2"/>
            <a:r>
              <a:rPr kumimoji="1" lang="ko-KR" altLang="en-US"/>
              <a:t>세 번째 수준</a:t>
            </a:r>
          </a:p>
          <a:p>
            <a:pPr lvl="3"/>
            <a:r>
              <a:rPr kumimoji="1" lang="ko-KR" altLang="en-US"/>
              <a:t>네 번째 수준</a:t>
            </a:r>
          </a:p>
          <a:p>
            <a:pPr lvl="4"/>
            <a:r>
              <a:rPr kumimoji="1" lang="ko-KR" altLang="en-US"/>
              <a:t>다섯 번째 수준</a:t>
            </a:r>
            <a:endParaRPr kumimoji="1" lang="ko-Kore-KR" altLang="en-US"/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3F421A8C-360F-C448-9A5C-54F7F82E2D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DF86E-9F47-944C-B32A-8C4C914FDA82}" type="datetimeFigureOut">
              <a:rPr kumimoji="1" lang="ko-Kore-KR" altLang="en-US" smtClean="0"/>
              <a:t>2021. 7. 1.</a:t>
            </a:fld>
            <a:endParaRPr kumimoji="1" lang="ko-Kore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1BB64E9B-9E30-CF47-8F54-A9F3379B6C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ko-Kore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D1D7CAE4-FCD9-0F40-85CA-E7E98ED710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51122-7619-EC41-B202-F8DE8E9F1C97}" type="slidenum">
              <a:rPr kumimoji="1" lang="ko-Kore-KR" altLang="en-US" smtClean="0"/>
              <a:t>‹#›</a:t>
            </a:fld>
            <a:endParaRPr kumimoji="1" lang="ko-Kore-KR" altLang="en-US"/>
          </a:p>
        </p:txBody>
      </p:sp>
    </p:spTree>
    <p:extLst>
      <p:ext uri="{BB962C8B-B14F-4D97-AF65-F5344CB8AC3E}">
        <p14:creationId xmlns:p14="http://schemas.microsoft.com/office/powerpoint/2010/main" val="21773340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DC7501CE-1931-EC41-8035-B842552951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ko-KR" altLang="en-US"/>
              <a:t>마스터 제목 스타일 편집</a:t>
            </a:r>
            <a:endParaRPr kumimoji="1" lang="ko-Kore-KR" altLang="en-US"/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17F0884D-081F-5541-8F77-048D7D80AF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DF86E-9F47-944C-B32A-8C4C914FDA82}" type="datetimeFigureOut">
              <a:rPr kumimoji="1" lang="ko-Kore-KR" altLang="en-US" smtClean="0"/>
              <a:t>2021. 7. 1.</a:t>
            </a:fld>
            <a:endParaRPr kumimoji="1" lang="ko-Kore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D136B344-2EF6-3E45-B8FD-D7F80C8AE5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ko-Kore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33461601-8893-1B4B-AD78-C0F40A4647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51122-7619-EC41-B202-F8DE8E9F1C97}" type="slidenum">
              <a:rPr kumimoji="1" lang="ko-Kore-KR" altLang="en-US" smtClean="0"/>
              <a:t>‹#›</a:t>
            </a:fld>
            <a:endParaRPr kumimoji="1" lang="ko-Kore-KR" altLang="en-US"/>
          </a:p>
        </p:txBody>
      </p:sp>
    </p:spTree>
    <p:extLst>
      <p:ext uri="{BB962C8B-B14F-4D97-AF65-F5344CB8AC3E}">
        <p14:creationId xmlns:p14="http://schemas.microsoft.com/office/powerpoint/2010/main" val="2018656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5639F030-315D-964D-8315-8B1E0094D6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DF86E-9F47-944C-B32A-8C4C914FDA82}" type="datetimeFigureOut">
              <a:rPr kumimoji="1" lang="ko-Kore-KR" altLang="en-US" smtClean="0"/>
              <a:t>2021. 7. 1.</a:t>
            </a:fld>
            <a:endParaRPr kumimoji="1" lang="ko-Kore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BD890345-77CC-EC4B-9A7A-18FDC15051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ko-Kore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92B58CB2-C520-074B-88ED-F88670F449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51122-7619-EC41-B202-F8DE8E9F1C97}" type="slidenum">
              <a:rPr kumimoji="1" lang="ko-Kore-KR" altLang="en-US" smtClean="0"/>
              <a:t>‹#›</a:t>
            </a:fld>
            <a:endParaRPr kumimoji="1" lang="ko-Kore-KR" altLang="en-US"/>
          </a:p>
        </p:txBody>
      </p:sp>
    </p:spTree>
    <p:extLst>
      <p:ext uri="{BB962C8B-B14F-4D97-AF65-F5344CB8AC3E}">
        <p14:creationId xmlns:p14="http://schemas.microsoft.com/office/powerpoint/2010/main" val="13490978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55815E7-E50B-C542-AFAF-E43A5CCCBE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ko-KR" altLang="en-US"/>
              <a:t>마스터 제목 스타일 편집</a:t>
            </a:r>
            <a:endParaRPr kumimoji="1" lang="ko-Kore-KR" altLang="en-US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53D92026-D9F4-5047-BE54-B3D2FFD0A2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ko-KR" altLang="en-US"/>
              <a:t>마스터 텍스트 스타일을 편집하려면 클릭</a:t>
            </a:r>
          </a:p>
          <a:p>
            <a:pPr lvl="1"/>
            <a:r>
              <a:rPr kumimoji="1" lang="ko-KR" altLang="en-US"/>
              <a:t>두 번째 수준</a:t>
            </a:r>
          </a:p>
          <a:p>
            <a:pPr lvl="2"/>
            <a:r>
              <a:rPr kumimoji="1" lang="ko-KR" altLang="en-US"/>
              <a:t>세 번째 수준</a:t>
            </a:r>
          </a:p>
          <a:p>
            <a:pPr lvl="3"/>
            <a:r>
              <a:rPr kumimoji="1" lang="ko-KR" altLang="en-US"/>
              <a:t>네 번째 수준</a:t>
            </a:r>
          </a:p>
          <a:p>
            <a:pPr lvl="4"/>
            <a:r>
              <a:rPr kumimoji="1" lang="ko-KR" altLang="en-US"/>
              <a:t>다섯 번째 수준</a:t>
            </a:r>
            <a:endParaRPr kumimoji="1" lang="ko-Kore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EF29C71D-07E0-154B-A96F-44087466D6B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6E38BA22-4092-4B41-8FEE-F6B41A3FE1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DF86E-9F47-944C-B32A-8C4C914FDA82}" type="datetimeFigureOut">
              <a:rPr kumimoji="1" lang="ko-Kore-KR" altLang="en-US" smtClean="0"/>
              <a:t>2021. 7. 1.</a:t>
            </a:fld>
            <a:endParaRPr kumimoji="1" lang="ko-Kore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BB6E515F-39F9-A14F-9283-964C7ECAC1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ko-Kore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EF3CB701-138D-E04D-89DD-7926097D8F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51122-7619-EC41-B202-F8DE8E9F1C97}" type="slidenum">
              <a:rPr kumimoji="1" lang="ko-Kore-KR" altLang="en-US" smtClean="0"/>
              <a:t>‹#›</a:t>
            </a:fld>
            <a:endParaRPr kumimoji="1" lang="ko-Kore-KR" altLang="en-US"/>
          </a:p>
        </p:txBody>
      </p:sp>
    </p:spTree>
    <p:extLst>
      <p:ext uri="{BB962C8B-B14F-4D97-AF65-F5344CB8AC3E}">
        <p14:creationId xmlns:p14="http://schemas.microsoft.com/office/powerpoint/2010/main" val="23454232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D21AE6C-BDDA-624C-A60C-5411CCD298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ko-KR" altLang="en-US"/>
              <a:t>마스터 제목 스타일 편집</a:t>
            </a:r>
            <a:endParaRPr kumimoji="1" lang="ko-Kore-KR" altLang="en-US"/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1DCB3919-A85C-D64D-81DE-878BB7AFB0F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ko-Kore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E93CF0BD-23B1-6C46-8EC3-F6C70A0038F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D7414F2E-6D08-814F-BEEE-5A065F242D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DF86E-9F47-944C-B32A-8C4C914FDA82}" type="datetimeFigureOut">
              <a:rPr kumimoji="1" lang="ko-Kore-KR" altLang="en-US" smtClean="0"/>
              <a:t>2021. 7. 1.</a:t>
            </a:fld>
            <a:endParaRPr kumimoji="1" lang="ko-Kore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B457428E-A273-0A46-82AD-02E6AE49D0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ko-Kore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9AF34A99-65C8-CE40-A3CE-926CD7C28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51122-7619-EC41-B202-F8DE8E9F1C97}" type="slidenum">
              <a:rPr kumimoji="1" lang="ko-Kore-KR" altLang="en-US" smtClean="0"/>
              <a:t>‹#›</a:t>
            </a:fld>
            <a:endParaRPr kumimoji="1" lang="ko-Kore-KR" altLang="en-US"/>
          </a:p>
        </p:txBody>
      </p:sp>
    </p:spTree>
    <p:extLst>
      <p:ext uri="{BB962C8B-B14F-4D97-AF65-F5344CB8AC3E}">
        <p14:creationId xmlns:p14="http://schemas.microsoft.com/office/powerpoint/2010/main" val="38758130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A12B1AF5-21C9-E54A-AFE2-214C1CC91E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ko-KR" altLang="en-US"/>
              <a:t>마스터 제목 스타일 편집</a:t>
            </a:r>
            <a:endParaRPr kumimoji="1" lang="ko-Kore-KR" altLang="en-US"/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CE9DDCC6-43F6-9E44-BA5A-1D72622A210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ko-KR" altLang="en-US"/>
              <a:t>마스터 텍스트 스타일을 편집하려면 클릭</a:t>
            </a:r>
          </a:p>
          <a:p>
            <a:pPr lvl="1"/>
            <a:r>
              <a:rPr kumimoji="1" lang="ko-KR" altLang="en-US"/>
              <a:t>두 번째 수준</a:t>
            </a:r>
          </a:p>
          <a:p>
            <a:pPr lvl="2"/>
            <a:r>
              <a:rPr kumimoji="1" lang="ko-KR" altLang="en-US"/>
              <a:t>세 번째 수준</a:t>
            </a:r>
          </a:p>
          <a:p>
            <a:pPr lvl="3"/>
            <a:r>
              <a:rPr kumimoji="1" lang="ko-KR" altLang="en-US"/>
              <a:t>네 번째 수준</a:t>
            </a:r>
          </a:p>
          <a:p>
            <a:pPr lvl="4"/>
            <a:r>
              <a:rPr kumimoji="1" lang="ko-KR" altLang="en-US"/>
              <a:t>다섯 번째 수준</a:t>
            </a:r>
            <a:endParaRPr kumimoji="1" lang="ko-Kore-KR" altLang="en-US"/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38B02F7F-C3D8-E842-9E2D-27CDAEF0EA0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6DF86E-9F47-944C-B32A-8C4C914FDA82}" type="datetimeFigureOut">
              <a:rPr kumimoji="1" lang="ko-Kore-KR" altLang="en-US" smtClean="0"/>
              <a:t>2021. 7. 1.</a:t>
            </a:fld>
            <a:endParaRPr kumimoji="1" lang="ko-Kore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E8C81B11-C309-2745-A481-DFC1CA06FCA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ko-Kore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B2059669-5FB3-0F41-B8C3-ECF8460F740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751122-7619-EC41-B202-F8DE8E9F1C97}" type="slidenum">
              <a:rPr kumimoji="1" lang="ko-Kore-KR" altLang="en-US" smtClean="0"/>
              <a:t>‹#›</a:t>
            </a:fld>
            <a:endParaRPr kumimoji="1" lang="ko-Kore-KR" altLang="en-US"/>
          </a:p>
        </p:txBody>
      </p:sp>
    </p:spTree>
    <p:extLst>
      <p:ext uri="{BB962C8B-B14F-4D97-AF65-F5344CB8AC3E}">
        <p14:creationId xmlns:p14="http://schemas.microsoft.com/office/powerpoint/2010/main" val="8111723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ore-K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구름 7">
            <a:extLst>
              <a:ext uri="{FF2B5EF4-FFF2-40B4-BE49-F238E27FC236}">
                <a16:creationId xmlns:a16="http://schemas.microsoft.com/office/drawing/2014/main" id="{91608671-C60D-7A4F-A36A-0830DA8014BC}"/>
              </a:ext>
            </a:extLst>
          </p:cNvPr>
          <p:cNvSpPr/>
          <p:nvPr/>
        </p:nvSpPr>
        <p:spPr>
          <a:xfrm>
            <a:off x="5249694" y="2483289"/>
            <a:ext cx="1692612" cy="1148880"/>
          </a:xfrm>
          <a:prstGeom prst="cloud">
            <a:avLst/>
          </a:prstGeom>
          <a:noFill/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ko-Kore-KR" altLang="en-US" b="1">
              <a:solidFill>
                <a:schemeClr val="tx1"/>
              </a:solidFill>
            </a:endParaRPr>
          </a:p>
        </p:txBody>
      </p:sp>
      <p:sp>
        <p:nvSpPr>
          <p:cNvPr id="4" name="타원 3">
            <a:extLst>
              <a:ext uri="{FF2B5EF4-FFF2-40B4-BE49-F238E27FC236}">
                <a16:creationId xmlns:a16="http://schemas.microsoft.com/office/drawing/2014/main" id="{EAF5649E-8709-7F46-A2F7-0BC3162E9684}"/>
              </a:ext>
            </a:extLst>
          </p:cNvPr>
          <p:cNvSpPr/>
          <p:nvPr/>
        </p:nvSpPr>
        <p:spPr>
          <a:xfrm>
            <a:off x="2869660" y="2324911"/>
            <a:ext cx="680937" cy="680937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ko-Kore-KR" b="1" dirty="0">
                <a:solidFill>
                  <a:schemeClr val="tx1"/>
                </a:solidFill>
              </a:rPr>
              <a:t>A1</a:t>
            </a:r>
            <a:endParaRPr kumimoji="1" lang="ko-Kore-KR" altLang="en-US" b="1" dirty="0">
              <a:solidFill>
                <a:schemeClr val="tx1"/>
              </a:solidFill>
            </a:endParaRPr>
          </a:p>
        </p:txBody>
      </p:sp>
      <p:sp>
        <p:nvSpPr>
          <p:cNvPr id="5" name="타원 4">
            <a:extLst>
              <a:ext uri="{FF2B5EF4-FFF2-40B4-BE49-F238E27FC236}">
                <a16:creationId xmlns:a16="http://schemas.microsoft.com/office/drawing/2014/main" id="{3D96F861-215A-1B44-8336-864B45E1E453}"/>
              </a:ext>
            </a:extLst>
          </p:cNvPr>
          <p:cNvSpPr/>
          <p:nvPr/>
        </p:nvSpPr>
        <p:spPr>
          <a:xfrm>
            <a:off x="2869659" y="3226341"/>
            <a:ext cx="680937" cy="680937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ko-Kore-KR" b="1" dirty="0">
                <a:solidFill>
                  <a:schemeClr val="tx1"/>
                </a:solidFill>
              </a:rPr>
              <a:t>A2</a:t>
            </a:r>
            <a:endParaRPr kumimoji="1" lang="ko-Kore-KR" altLang="en-US" b="1" dirty="0">
              <a:solidFill>
                <a:schemeClr val="tx1"/>
              </a:solidFill>
            </a:endParaRPr>
          </a:p>
        </p:txBody>
      </p:sp>
      <p:sp>
        <p:nvSpPr>
          <p:cNvPr id="6" name="타원 5">
            <a:extLst>
              <a:ext uri="{FF2B5EF4-FFF2-40B4-BE49-F238E27FC236}">
                <a16:creationId xmlns:a16="http://schemas.microsoft.com/office/drawing/2014/main" id="{5BF60DA1-8126-B443-975E-22E3966E5924}"/>
              </a:ext>
            </a:extLst>
          </p:cNvPr>
          <p:cNvSpPr/>
          <p:nvPr/>
        </p:nvSpPr>
        <p:spPr>
          <a:xfrm>
            <a:off x="8550614" y="2324911"/>
            <a:ext cx="680937" cy="680937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ko-Kore-KR" b="1" dirty="0">
                <a:solidFill>
                  <a:schemeClr val="tx1"/>
                </a:solidFill>
              </a:rPr>
              <a:t>B1</a:t>
            </a:r>
            <a:endParaRPr kumimoji="1" lang="ko-Kore-KR" altLang="en-US" b="1" dirty="0">
              <a:solidFill>
                <a:schemeClr val="tx1"/>
              </a:solidFill>
            </a:endParaRPr>
          </a:p>
        </p:txBody>
      </p:sp>
      <p:sp>
        <p:nvSpPr>
          <p:cNvPr id="7" name="타원 6">
            <a:extLst>
              <a:ext uri="{FF2B5EF4-FFF2-40B4-BE49-F238E27FC236}">
                <a16:creationId xmlns:a16="http://schemas.microsoft.com/office/drawing/2014/main" id="{A816601A-8BF7-724F-A20B-28DF4BFB512C}"/>
              </a:ext>
            </a:extLst>
          </p:cNvPr>
          <p:cNvSpPr/>
          <p:nvPr/>
        </p:nvSpPr>
        <p:spPr>
          <a:xfrm>
            <a:off x="8550613" y="3226341"/>
            <a:ext cx="680937" cy="680937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ko-Kore-KR" b="1" dirty="0">
                <a:solidFill>
                  <a:schemeClr val="tx1"/>
                </a:solidFill>
              </a:rPr>
              <a:t>B2</a:t>
            </a:r>
            <a:endParaRPr kumimoji="1" lang="ko-Kore-KR" altLang="en-US" b="1" dirty="0">
              <a:solidFill>
                <a:schemeClr val="tx1"/>
              </a:solidFill>
            </a:endParaRPr>
          </a:p>
        </p:txBody>
      </p:sp>
      <p:grpSp>
        <p:nvGrpSpPr>
          <p:cNvPr id="22" name="그룹 21">
            <a:extLst>
              <a:ext uri="{FF2B5EF4-FFF2-40B4-BE49-F238E27FC236}">
                <a16:creationId xmlns:a16="http://schemas.microsoft.com/office/drawing/2014/main" id="{0D430F2E-F062-8140-A000-703402DCF941}"/>
              </a:ext>
            </a:extLst>
          </p:cNvPr>
          <p:cNvGrpSpPr/>
          <p:nvPr/>
        </p:nvGrpSpPr>
        <p:grpSpPr>
          <a:xfrm>
            <a:off x="4190638" y="2737975"/>
            <a:ext cx="691387" cy="691387"/>
            <a:chOff x="2519463" y="1235413"/>
            <a:chExt cx="836579" cy="836579"/>
          </a:xfrm>
        </p:grpSpPr>
        <p:sp>
          <p:nvSpPr>
            <p:cNvPr id="10" name="직사각형 9">
              <a:extLst>
                <a:ext uri="{FF2B5EF4-FFF2-40B4-BE49-F238E27FC236}">
                  <a16:creationId xmlns:a16="http://schemas.microsoft.com/office/drawing/2014/main" id="{F91CBD54-06D7-2F43-BF06-A9D7D0B627C8}"/>
                </a:ext>
              </a:extLst>
            </p:cNvPr>
            <p:cNvSpPr/>
            <p:nvPr/>
          </p:nvSpPr>
          <p:spPr>
            <a:xfrm>
              <a:off x="2519463" y="1235413"/>
              <a:ext cx="836579" cy="836579"/>
            </a:xfrm>
            <a:prstGeom prst="rect">
              <a:avLst/>
            </a:prstGeom>
            <a:noFill/>
            <a:ln w="57150"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ko-Kore-KR" altLang="en-US" b="1">
                <a:solidFill>
                  <a:schemeClr val="tx1"/>
                </a:solidFill>
              </a:endParaRPr>
            </a:p>
          </p:txBody>
        </p:sp>
        <p:cxnSp>
          <p:nvCxnSpPr>
            <p:cNvPr id="13" name="직선 연결선[R] 12">
              <a:extLst>
                <a:ext uri="{FF2B5EF4-FFF2-40B4-BE49-F238E27FC236}">
                  <a16:creationId xmlns:a16="http://schemas.microsoft.com/office/drawing/2014/main" id="{E0DE67E3-BDB4-8142-9634-BD1BEA73370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689262" y="1405212"/>
              <a:ext cx="496981" cy="496981"/>
            </a:xfrm>
            <a:prstGeom prst="line">
              <a:avLst/>
            </a:prstGeom>
            <a:ln w="57150"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직선 연결선[R] 13">
              <a:extLst>
                <a:ext uri="{FF2B5EF4-FFF2-40B4-BE49-F238E27FC236}">
                  <a16:creationId xmlns:a16="http://schemas.microsoft.com/office/drawing/2014/main" id="{727B6F03-D3BE-C045-BE9E-037AAA9B6D51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702233" y="1405213"/>
              <a:ext cx="493200" cy="493200"/>
            </a:xfrm>
            <a:prstGeom prst="line">
              <a:avLst/>
            </a:prstGeom>
            <a:ln w="57150"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" name="그룹 22">
            <a:extLst>
              <a:ext uri="{FF2B5EF4-FFF2-40B4-BE49-F238E27FC236}">
                <a16:creationId xmlns:a16="http://schemas.microsoft.com/office/drawing/2014/main" id="{21EFCBA6-AB2F-CF48-BD8E-0C2C324C4853}"/>
              </a:ext>
            </a:extLst>
          </p:cNvPr>
          <p:cNvGrpSpPr/>
          <p:nvPr/>
        </p:nvGrpSpPr>
        <p:grpSpPr>
          <a:xfrm>
            <a:off x="7400766" y="2736412"/>
            <a:ext cx="691387" cy="691387"/>
            <a:chOff x="2519463" y="1235413"/>
            <a:chExt cx="836579" cy="836579"/>
          </a:xfrm>
        </p:grpSpPr>
        <p:sp>
          <p:nvSpPr>
            <p:cNvPr id="24" name="직사각형 23">
              <a:extLst>
                <a:ext uri="{FF2B5EF4-FFF2-40B4-BE49-F238E27FC236}">
                  <a16:creationId xmlns:a16="http://schemas.microsoft.com/office/drawing/2014/main" id="{C4128EA1-FB63-6049-A369-42B92625CFC5}"/>
                </a:ext>
              </a:extLst>
            </p:cNvPr>
            <p:cNvSpPr/>
            <p:nvPr/>
          </p:nvSpPr>
          <p:spPr>
            <a:xfrm>
              <a:off x="2519463" y="1235413"/>
              <a:ext cx="836579" cy="836579"/>
            </a:xfrm>
            <a:prstGeom prst="rect">
              <a:avLst/>
            </a:prstGeom>
            <a:noFill/>
            <a:ln w="57150"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ko-Kore-KR" altLang="en-US" b="1">
                <a:solidFill>
                  <a:schemeClr val="tx1"/>
                </a:solidFill>
              </a:endParaRPr>
            </a:p>
          </p:txBody>
        </p:sp>
        <p:cxnSp>
          <p:nvCxnSpPr>
            <p:cNvPr id="25" name="직선 연결선[R] 24">
              <a:extLst>
                <a:ext uri="{FF2B5EF4-FFF2-40B4-BE49-F238E27FC236}">
                  <a16:creationId xmlns:a16="http://schemas.microsoft.com/office/drawing/2014/main" id="{09E73A23-092A-D24B-B7FD-DCF38994304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689262" y="1405212"/>
              <a:ext cx="496981" cy="496981"/>
            </a:xfrm>
            <a:prstGeom prst="line">
              <a:avLst/>
            </a:prstGeom>
            <a:ln w="57150"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직선 연결선[R] 25">
              <a:extLst>
                <a:ext uri="{FF2B5EF4-FFF2-40B4-BE49-F238E27FC236}">
                  <a16:creationId xmlns:a16="http://schemas.microsoft.com/office/drawing/2014/main" id="{9C29D786-74DE-4E4F-81F7-1B64E45A8E81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702233" y="1405213"/>
              <a:ext cx="493200" cy="493200"/>
            </a:xfrm>
            <a:prstGeom prst="line">
              <a:avLst/>
            </a:prstGeom>
            <a:ln w="57150"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8" name="직선 연결선[R] 27">
            <a:extLst>
              <a:ext uri="{FF2B5EF4-FFF2-40B4-BE49-F238E27FC236}">
                <a16:creationId xmlns:a16="http://schemas.microsoft.com/office/drawing/2014/main" id="{FC42AE48-D77C-6E4D-8E12-C11659E1D5D3}"/>
              </a:ext>
            </a:extLst>
          </p:cNvPr>
          <p:cNvCxnSpPr>
            <a:stCxn id="4" idx="6"/>
            <a:endCxn id="10" idx="1"/>
          </p:cNvCxnSpPr>
          <p:nvPr/>
        </p:nvCxnSpPr>
        <p:spPr>
          <a:xfrm>
            <a:off x="3550597" y="2665380"/>
            <a:ext cx="640041" cy="418289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직선 연결선[R] 28">
            <a:extLst>
              <a:ext uri="{FF2B5EF4-FFF2-40B4-BE49-F238E27FC236}">
                <a16:creationId xmlns:a16="http://schemas.microsoft.com/office/drawing/2014/main" id="{76ADD3CB-CEF9-DD4C-83C2-67E6FF881225}"/>
              </a:ext>
            </a:extLst>
          </p:cNvPr>
          <p:cNvCxnSpPr>
            <a:cxnSpLocks/>
            <a:stCxn id="5" idx="6"/>
            <a:endCxn id="10" idx="1"/>
          </p:cNvCxnSpPr>
          <p:nvPr/>
        </p:nvCxnSpPr>
        <p:spPr>
          <a:xfrm flipV="1">
            <a:off x="3550596" y="3083669"/>
            <a:ext cx="640042" cy="483141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직선 연결선[R] 31">
            <a:extLst>
              <a:ext uri="{FF2B5EF4-FFF2-40B4-BE49-F238E27FC236}">
                <a16:creationId xmlns:a16="http://schemas.microsoft.com/office/drawing/2014/main" id="{10182DE4-6F8C-F94A-BE02-BEBA81787687}"/>
              </a:ext>
            </a:extLst>
          </p:cNvPr>
          <p:cNvCxnSpPr>
            <a:cxnSpLocks/>
            <a:stCxn id="6" idx="2"/>
            <a:endCxn id="24" idx="3"/>
          </p:cNvCxnSpPr>
          <p:nvPr/>
        </p:nvCxnSpPr>
        <p:spPr>
          <a:xfrm flipH="1">
            <a:off x="8092153" y="2665380"/>
            <a:ext cx="458461" cy="416726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직선 연결선[R] 34">
            <a:extLst>
              <a:ext uri="{FF2B5EF4-FFF2-40B4-BE49-F238E27FC236}">
                <a16:creationId xmlns:a16="http://schemas.microsoft.com/office/drawing/2014/main" id="{2295C5CD-A2CF-6947-8ED5-15BDE6F5D746}"/>
              </a:ext>
            </a:extLst>
          </p:cNvPr>
          <p:cNvCxnSpPr>
            <a:cxnSpLocks/>
            <a:stCxn id="7" idx="2"/>
          </p:cNvCxnSpPr>
          <p:nvPr/>
        </p:nvCxnSpPr>
        <p:spPr>
          <a:xfrm flipH="1" flipV="1">
            <a:off x="8079455" y="3097058"/>
            <a:ext cx="471158" cy="46975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직선 연결선[R] 37">
            <a:extLst>
              <a:ext uri="{FF2B5EF4-FFF2-40B4-BE49-F238E27FC236}">
                <a16:creationId xmlns:a16="http://schemas.microsoft.com/office/drawing/2014/main" id="{9A51E12E-599D-5142-98BA-F1D7C95F7245}"/>
              </a:ext>
            </a:extLst>
          </p:cNvPr>
          <p:cNvCxnSpPr>
            <a:cxnSpLocks/>
            <a:stCxn id="10" idx="1"/>
            <a:endCxn id="24" idx="3"/>
          </p:cNvCxnSpPr>
          <p:nvPr/>
        </p:nvCxnSpPr>
        <p:spPr>
          <a:xfrm flipV="1">
            <a:off x="4190638" y="3082106"/>
            <a:ext cx="3901515" cy="1563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직사각형 42">
            <a:extLst>
              <a:ext uri="{FF2B5EF4-FFF2-40B4-BE49-F238E27FC236}">
                <a16:creationId xmlns:a16="http://schemas.microsoft.com/office/drawing/2014/main" id="{4F385257-277A-7143-8EB8-CD59401F5FEB}"/>
              </a:ext>
            </a:extLst>
          </p:cNvPr>
          <p:cNvSpPr/>
          <p:nvPr/>
        </p:nvSpPr>
        <p:spPr>
          <a:xfrm>
            <a:off x="2625992" y="4049950"/>
            <a:ext cx="11682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ko-KR" altLang="en-US" b="1" dirty="0"/>
              <a:t>대전 </a:t>
            </a:r>
            <a:r>
              <a:rPr kumimoji="1" lang="en-US" altLang="ko-Kore-KR" b="1" dirty="0"/>
              <a:t>KISTI</a:t>
            </a:r>
            <a:endParaRPr lang="ko-Kore-KR" altLang="en-US" dirty="0"/>
          </a:p>
        </p:txBody>
      </p:sp>
      <p:sp>
        <p:nvSpPr>
          <p:cNvPr id="44" name="직사각형 43">
            <a:extLst>
              <a:ext uri="{FF2B5EF4-FFF2-40B4-BE49-F238E27FC236}">
                <a16:creationId xmlns:a16="http://schemas.microsoft.com/office/drawing/2014/main" id="{B96F1943-2EED-DC4D-9615-DFD9D96FCFBD}"/>
              </a:ext>
            </a:extLst>
          </p:cNvPr>
          <p:cNvSpPr/>
          <p:nvPr/>
        </p:nvSpPr>
        <p:spPr>
          <a:xfrm>
            <a:off x="8168768" y="4045970"/>
            <a:ext cx="14446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ko-KR" altLang="en-US" b="1" dirty="0"/>
              <a:t>서울 연세대</a:t>
            </a:r>
            <a:endParaRPr lang="ko-Kore-KR" altLang="en-US" dirty="0"/>
          </a:p>
        </p:txBody>
      </p:sp>
    </p:spTree>
    <p:extLst>
      <p:ext uri="{BB962C8B-B14F-4D97-AF65-F5344CB8AC3E}">
        <p14:creationId xmlns:p14="http://schemas.microsoft.com/office/powerpoint/2010/main" val="31572475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8</Words>
  <Application>Microsoft Macintosh PowerPoint</Application>
  <PresentationFormat>와이드스크린</PresentationFormat>
  <Paragraphs>6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테마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장 민석</dc:creator>
  <cp:lastModifiedBy>장 민석</cp:lastModifiedBy>
  <cp:revision>1</cp:revision>
  <dcterms:created xsi:type="dcterms:W3CDTF">2021-07-01T01:39:08Z</dcterms:created>
  <dcterms:modified xsi:type="dcterms:W3CDTF">2021-07-01T01:46:33Z</dcterms:modified>
</cp:coreProperties>
</file>